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4" r:id="rId9"/>
    <p:sldId id="269" r:id="rId10"/>
    <p:sldId id="26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D47-ECB6-4112-9195-545C25A5ABD9}" type="datetimeFigureOut">
              <a:rPr lang="de-DE" smtClean="0"/>
              <a:t>03.02.2013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17CBC-2DE5-4BDA-937F-89B53856F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3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9D47-ECB6-4112-9195-545C25A5ABD9}" type="datetimeFigureOut">
              <a:rPr lang="de-DE" smtClean="0"/>
              <a:t>03.02.2013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7CBC-2DE5-4BDA-937F-89B53856F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76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21717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1000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254496" cy="114300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solidFill>
                  <a:srgbClr val="FFC000"/>
                </a:solidFill>
              </a:rPr>
              <a:t>„Special </a:t>
            </a:r>
            <a:r>
              <a:rPr lang="de-DE" sz="1200" dirty="0" err="1" smtClean="0">
                <a:solidFill>
                  <a:srgbClr val="FFC000"/>
                </a:solidFill>
              </a:rPr>
              <a:t>Olympics</a:t>
            </a:r>
            <a:r>
              <a:rPr lang="de-DE" sz="1200" dirty="0" smtClean="0">
                <a:solidFill>
                  <a:srgbClr val="FFC000"/>
                </a:solidFill>
              </a:rPr>
              <a:t>“ München 2012</a:t>
            </a:r>
            <a:br>
              <a:rPr lang="de-DE" sz="1200" dirty="0" smtClean="0">
                <a:solidFill>
                  <a:srgbClr val="FFC000"/>
                </a:solidFill>
              </a:rPr>
            </a:br>
            <a:r>
              <a:rPr lang="de-DE" sz="1200" dirty="0" smtClean="0">
                <a:solidFill>
                  <a:srgbClr val="FFC000"/>
                </a:solidFill>
              </a:rPr>
              <a:t>Rahmenprogramm Kulturreferat</a:t>
            </a:r>
            <a:r>
              <a:rPr lang="de-DE" sz="1200" smtClean="0">
                <a:solidFill>
                  <a:srgbClr val="FFC000"/>
                </a:solidFill>
              </a:rPr>
              <a:t>; Fotodokumentation: </a:t>
            </a:r>
            <a:r>
              <a:rPr lang="de-DE" sz="1200" dirty="0" smtClean="0">
                <a:solidFill>
                  <a:srgbClr val="FFC000"/>
                </a:solidFill>
              </a:rPr>
              <a:t>UW</a:t>
            </a:r>
            <a:endParaRPr lang="de-DE" sz="1200" dirty="0">
              <a:solidFill>
                <a:srgbClr val="FFC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25449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35796" y="34290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20. – 26. Mai 2012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7" y="0"/>
            <a:ext cx="8773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Bildschirmpräsentation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„Special Olympics“ München 2012 Rahmenprogramm Kulturreferat; Fotodokumentation: UW</vt:lpstr>
    </vt:vector>
  </TitlesOfParts>
  <Company>Stefan Wall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Wall</dc:creator>
  <cp:lastModifiedBy>Stefan Wall</cp:lastModifiedBy>
  <cp:revision>28</cp:revision>
  <dcterms:created xsi:type="dcterms:W3CDTF">2012-06-03T17:39:47Z</dcterms:created>
  <dcterms:modified xsi:type="dcterms:W3CDTF">2013-02-03T16:40:16Z</dcterms:modified>
</cp:coreProperties>
</file>